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8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16C9-5AC9-4937-84AC-53697CECFDF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B1DF0-5F07-455F-A848-0A6965105E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Five A’s of Audience:</a:t>
            </a:r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524000"/>
            <a:ext cx="3429000" cy="45259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ttend</a:t>
            </a:r>
          </a:p>
          <a:p>
            <a:pPr algn="just">
              <a:buFont typeface="Wingdings" pitchFamily="2" charset="2"/>
              <a:buChar char="v"/>
            </a:pPr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llow</a:t>
            </a:r>
          </a:p>
          <a:p>
            <a:pPr algn="just">
              <a:buFont typeface="Wingdings" pitchFamily="2" charset="2"/>
              <a:buChar char="v"/>
            </a:pPr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ppreciate </a:t>
            </a:r>
          </a:p>
          <a:p>
            <a:pPr algn="just">
              <a:buFont typeface="Wingdings" pitchFamily="2" charset="2"/>
              <a:buChar char="v"/>
            </a:pPr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pplaud</a:t>
            </a:r>
          </a:p>
          <a:p>
            <a:pPr algn="just">
              <a:buFont typeface="Wingdings" pitchFamily="2" charset="2"/>
              <a:buChar char="v"/>
            </a:pPr>
            <a:r>
              <a:rPr lang="en-US" sz="4400" dirty="0" smtClean="0">
                <a:solidFill>
                  <a:srgbClr val="FF0000"/>
                </a:solidFill>
              </a:rPr>
              <a:t>A</a:t>
            </a:r>
            <a:r>
              <a:rPr lang="en-US" sz="4400" dirty="0" smtClean="0"/>
              <a:t>ffirm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7218" y="304800"/>
            <a:ext cx="6223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Five A’s of Audience: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Attend</a:t>
            </a:r>
            <a:r>
              <a:rPr lang="en-US" dirty="0" smtClean="0"/>
              <a:t> is to give a person or group your full attention including eye contact, body position, and mind.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Allow </a:t>
            </a:r>
            <a:r>
              <a:rPr lang="en-US" dirty="0" smtClean="0"/>
              <a:t>means to give a person or group space to make mistakes and to achieve new successes.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Appreciate</a:t>
            </a:r>
            <a:r>
              <a:rPr lang="en-US" dirty="0" smtClean="0"/>
              <a:t> is an inner attitude of respect</a:t>
            </a:r>
            <a:r>
              <a:rPr lang="en-US" smtClean="0"/>
              <a:t>, empathy, </a:t>
            </a:r>
            <a:r>
              <a:rPr lang="en-US" dirty="0" smtClean="0"/>
              <a:t>and gratitude towards what a person or group has shared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Applaud</a:t>
            </a:r>
            <a:r>
              <a:rPr lang="en-US" dirty="0" smtClean="0"/>
              <a:t> is the outer expression of our appreciation.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Affirm</a:t>
            </a:r>
            <a:r>
              <a:rPr lang="en-US" dirty="0" smtClean="0"/>
              <a:t> is to make genuinely constructive comments which strengthen the learning teams.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96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Five A’s of Audience: </vt:lpstr>
      <vt:lpstr>PowerPoint Presentation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breece</dc:creator>
  <cp:lastModifiedBy>James Martz</cp:lastModifiedBy>
  <cp:revision>2</cp:revision>
  <dcterms:created xsi:type="dcterms:W3CDTF">2013-09-26T13:30:30Z</dcterms:created>
  <dcterms:modified xsi:type="dcterms:W3CDTF">2013-10-23T18:05:51Z</dcterms:modified>
</cp:coreProperties>
</file>